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9" r:id="rId3"/>
    <p:sldId id="270" r:id="rId4"/>
    <p:sldId id="271" r:id="rId5"/>
    <p:sldId id="272" r:id="rId6"/>
    <p:sldId id="273" r:id="rId7"/>
    <p:sldId id="260" r:id="rId8"/>
    <p:sldId id="261" r:id="rId9"/>
    <p:sldId id="262" r:id="rId10"/>
    <p:sldId id="263" r:id="rId11"/>
    <p:sldId id="265" r:id="rId12"/>
    <p:sldId id="266" r:id="rId13"/>
    <p:sldId id="267" r:id="rId14"/>
    <p:sldId id="257" r:id="rId15"/>
    <p:sldId id="258" r:id="rId16"/>
    <p:sldId id="259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njamin Fator" initials="BF" lastIdx="1" clrIdx="0">
    <p:extLst>
      <p:ext uri="{19B8F6BF-5375-455C-9EA6-DF929625EA0E}">
        <p15:presenceInfo xmlns:p15="http://schemas.microsoft.com/office/powerpoint/2012/main" userId="S-1-5-21-842925246-1390067357-682003330-6021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8" autoAdjust="0"/>
    <p:restoredTop sz="94660"/>
  </p:normalViewPr>
  <p:slideViewPr>
    <p:cSldViewPr snapToGrid="0">
      <p:cViewPr varScale="1">
        <p:scale>
          <a:sx n="75" d="100"/>
          <a:sy n="75" d="100"/>
        </p:scale>
        <p:origin x="78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2.gif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40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0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62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56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402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99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47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77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742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55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2A7DB-A50D-4F38-9A09-A4075B4DDF7C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036FC-E12C-492D-8C1F-AAD9C8706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05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NURB Limb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Motionbuilder</a:t>
            </a:r>
            <a:r>
              <a:rPr lang="en-US" dirty="0" smtClean="0"/>
              <a:t> </a:t>
            </a:r>
            <a:r>
              <a:rPr lang="en-US" dirty="0" err="1" smtClean="0"/>
              <a:t>FBBox</a:t>
            </a:r>
            <a:r>
              <a:rPr lang="en-US" dirty="0" smtClean="0"/>
              <a:t>() controller without the need to compile.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662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32015"/>
            <a:ext cx="3850178" cy="5644948"/>
          </a:xfrm>
        </p:spPr>
        <p:txBody>
          <a:bodyPr/>
          <a:lstStyle/>
          <a:p>
            <a:r>
              <a:rPr lang="en-US" dirty="0" smtClean="0"/>
              <a:t>Step One:</a:t>
            </a:r>
          </a:p>
          <a:p>
            <a:pPr lvl="1"/>
            <a:r>
              <a:rPr lang="en-US" dirty="0" smtClean="0"/>
              <a:t>Remove the </a:t>
            </a:r>
            <a:r>
              <a:rPr lang="en-US" dirty="0"/>
              <a:t>m</a:t>
            </a:r>
            <a:r>
              <a:rPr lang="en-US" dirty="0" smtClean="0"/>
              <a:t>atrix datatype and represent an equivalent with a cleanly named set of float variables.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626" y="532015"/>
            <a:ext cx="7459374" cy="517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1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32015"/>
            <a:ext cx="3850178" cy="2693323"/>
          </a:xfrm>
        </p:spPr>
        <p:txBody>
          <a:bodyPr/>
          <a:lstStyle/>
          <a:p>
            <a:r>
              <a:rPr lang="en-US" dirty="0" smtClean="0"/>
              <a:t>Step Two:</a:t>
            </a:r>
          </a:p>
          <a:p>
            <a:pPr lvl="1"/>
            <a:r>
              <a:rPr lang="en-US" dirty="0" smtClean="0"/>
              <a:t>Perform the calculation and conversion from the makeshift rotation matrix to a quaternion.</a:t>
            </a:r>
          </a:p>
          <a:p>
            <a:pPr lvl="1"/>
            <a:r>
              <a:rPr lang="en-US" dirty="0" smtClean="0"/>
              <a:t>Assuming we have a quaternion datatype ;P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3878" y="75094"/>
            <a:ext cx="4771678" cy="65587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79141" y="6264551"/>
            <a:ext cx="4681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And when we port this to </a:t>
            </a:r>
            <a:r>
              <a:rPr lang="en-US" dirty="0" err="1" smtClean="0"/>
              <a:t>FBBox</a:t>
            </a:r>
            <a:r>
              <a:rPr lang="en-US" dirty="0" smtClean="0"/>
              <a:t> it looks like:…….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35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1274"/>
            <a:ext cx="12211710" cy="60350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3001" y="99750"/>
            <a:ext cx="113551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Reason number #### why I prefer a code block over a node graph.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0960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016" y="498761"/>
            <a:ext cx="11071167" cy="2061559"/>
          </a:xfrm>
        </p:spPr>
        <p:txBody>
          <a:bodyPr/>
          <a:lstStyle/>
          <a:p>
            <a:r>
              <a:rPr lang="en-US" dirty="0" smtClean="0"/>
              <a:t>We are now left with a set of 4 floats that ‘could’ be a quaternion.  </a:t>
            </a:r>
          </a:p>
          <a:p>
            <a:endParaRPr lang="en-US" dirty="0"/>
          </a:p>
          <a:p>
            <a:r>
              <a:rPr lang="en-US" dirty="0" smtClean="0"/>
              <a:t>But we have no quaternion datatypes, let alone conversions to and from.  Only Vectors and Numbers here people.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2651" y="2067272"/>
            <a:ext cx="1581150" cy="4286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2016" y="5785658"/>
            <a:ext cx="9020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Fortunately we’ve done all of our calculations.  Which means we can cleanly convert to a Euler</a:t>
            </a:r>
          </a:p>
          <a:p>
            <a:r>
              <a:rPr lang="en-US" dirty="0" smtClean="0"/>
              <a:t>But we’ll have to write our own.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2016" y="3194734"/>
            <a:ext cx="82794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NO QUATERNIONS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32471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err="1" smtClean="0"/>
              <a:t>toEulerAngle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213" y="1444625"/>
            <a:ext cx="7418388" cy="52575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74700" y="2568897"/>
            <a:ext cx="93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ROLL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74700" y="3227117"/>
            <a:ext cx="93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YAW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74700" y="2898007"/>
            <a:ext cx="93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PITCH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11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73100"/>
            <a:ext cx="10515600" cy="5503863"/>
          </a:xfrm>
        </p:spPr>
        <p:txBody>
          <a:bodyPr/>
          <a:lstStyle/>
          <a:p>
            <a:r>
              <a:rPr lang="en-US" dirty="0" smtClean="0"/>
              <a:t>C++ representation.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775" y="453230"/>
            <a:ext cx="7328808" cy="612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49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000" y="190501"/>
            <a:ext cx="5372100" cy="635000"/>
          </a:xfrm>
        </p:spPr>
        <p:txBody>
          <a:bodyPr/>
          <a:lstStyle/>
          <a:p>
            <a:r>
              <a:rPr lang="en-US" dirty="0" err="1" smtClean="0"/>
              <a:t>FBBox</a:t>
            </a:r>
            <a:r>
              <a:rPr lang="en-US" dirty="0" smtClean="0"/>
              <a:t> representation  *yuck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8032"/>
            <a:ext cx="12192000" cy="577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56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6525"/>
            <a:ext cx="9893300" cy="6635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dirty="0" smtClean="0"/>
              <a:t>Congratulations,  we have a </a:t>
            </a:r>
            <a:r>
              <a:rPr lang="en-US" sz="3600" dirty="0" err="1" smtClean="0"/>
              <a:t>lookAt</a:t>
            </a:r>
            <a:r>
              <a:rPr lang="en-US" sz="3600" dirty="0" smtClean="0"/>
              <a:t> in </a:t>
            </a:r>
            <a:r>
              <a:rPr lang="en-US" sz="3600" dirty="0" err="1" smtClean="0"/>
              <a:t>FBBox</a:t>
            </a:r>
            <a:r>
              <a:rPr lang="en-US" sz="3600" dirty="0" smtClean="0"/>
              <a:t> format.  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58" y="800101"/>
            <a:ext cx="7432239" cy="41875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423" y="5167746"/>
            <a:ext cx="7058025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5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Motionbuilder</a:t>
            </a:r>
            <a:r>
              <a:rPr lang="en-US" dirty="0" smtClean="0"/>
              <a:t> has no adequate controller for curve like behavior (serpent or tentacle).  Later releases of MB have </a:t>
            </a:r>
            <a:r>
              <a:rPr lang="en-US" dirty="0" err="1" smtClean="0"/>
              <a:t>splineIK</a:t>
            </a:r>
            <a:r>
              <a:rPr lang="en-US" dirty="0" smtClean="0"/>
              <a:t> which relies on </a:t>
            </a:r>
            <a:r>
              <a:rPr lang="en-US" dirty="0" err="1" smtClean="0"/>
              <a:t>beizer</a:t>
            </a:r>
            <a:r>
              <a:rPr lang="en-US" dirty="0" smtClean="0"/>
              <a:t> curves using control points,  </a:t>
            </a:r>
            <a:r>
              <a:rPr lang="en-US" dirty="0"/>
              <a:t>l</a:t>
            </a:r>
            <a:r>
              <a:rPr lang="en-US" dirty="0" smtClean="0"/>
              <a:t>ike in </a:t>
            </a:r>
            <a:r>
              <a:rPr lang="en-US" dirty="0"/>
              <a:t>P</a:t>
            </a:r>
            <a:r>
              <a:rPr lang="en-US" dirty="0" smtClean="0"/>
              <a:t>hotoshop or Illustrator.  These are not ideal for animation.  Earlier versions of MB have nothing at all.</a:t>
            </a:r>
          </a:p>
          <a:p>
            <a:r>
              <a:rPr lang="en-US" dirty="0" err="1" smtClean="0"/>
              <a:t>Motionbuilder</a:t>
            </a:r>
            <a:r>
              <a:rPr lang="en-US" dirty="0" smtClean="0"/>
              <a:t> is increasingly our target DCC.  Our cinematic suite (Theater Studio) is MB only.</a:t>
            </a:r>
          </a:p>
          <a:p>
            <a:r>
              <a:rPr lang="en-US" dirty="0" smtClean="0"/>
              <a:t>More creature systems are coming our way and will gain a large benefit.  Scorpion tails,  Dragon neck and tails,  Serpents/Snakes, Krakens.  Anything that needs to slither.</a:t>
            </a:r>
          </a:p>
        </p:txBody>
      </p:sp>
    </p:spTree>
    <p:extLst>
      <p:ext uri="{BB962C8B-B14F-4D97-AF65-F5344CB8AC3E}">
        <p14:creationId xmlns:p14="http://schemas.microsoft.com/office/powerpoint/2010/main" val="53770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855" y="143452"/>
            <a:ext cx="3816927" cy="1325563"/>
          </a:xfrm>
        </p:spPr>
        <p:txBody>
          <a:bodyPr/>
          <a:lstStyle/>
          <a:p>
            <a:r>
              <a:rPr lang="en-US" dirty="0" smtClean="0"/>
              <a:t>The Prototype: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553" y="1869928"/>
            <a:ext cx="8283658" cy="4667250"/>
          </a:xfrm>
        </p:spPr>
      </p:pic>
      <p:sp>
        <p:nvSpPr>
          <p:cNvPr id="5" name="TextBox 4"/>
          <p:cNvSpPr txBox="1"/>
          <p:nvPr/>
        </p:nvSpPr>
        <p:spPr>
          <a:xfrm>
            <a:off x="394855" y="1786801"/>
            <a:ext cx="291638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Uses Control Vertex instead of Control Points.  Giving Maya like NURB behavior.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Skeleton nodes evenly distribute from 0 to 100% of the curves length.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Sin wave procedurally applies over MB system time and can be plotted onto the bones.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C++ FBSDK was used for math library.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52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2678" y="185014"/>
            <a:ext cx="10515600" cy="770946"/>
          </a:xfrm>
        </p:spPr>
        <p:txBody>
          <a:bodyPr/>
          <a:lstStyle/>
          <a:p>
            <a:r>
              <a:rPr lang="en-US" dirty="0" smtClean="0"/>
              <a:t>The Plan: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327" y="1008180"/>
            <a:ext cx="11152909" cy="550345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Requirements from the system:</a:t>
            </a:r>
          </a:p>
          <a:p>
            <a:pPr lvl="1"/>
            <a:r>
              <a:rPr lang="en-US" dirty="0" smtClean="0"/>
              <a:t>Version agnostic, (no compiled </a:t>
            </a:r>
            <a:r>
              <a:rPr lang="en-US" dirty="0" err="1" smtClean="0"/>
              <a:t>dll’s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 python evaluation per tic.</a:t>
            </a:r>
          </a:p>
          <a:p>
            <a:pPr lvl="1"/>
            <a:r>
              <a:rPr lang="en-US" dirty="0" smtClean="0"/>
              <a:t>Must use </a:t>
            </a:r>
            <a:r>
              <a:rPr lang="en-US" dirty="0" err="1" smtClean="0"/>
              <a:t>FBBox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It should be able to handle any number of skeleton nodes in a chain as long as the number is greater than 3,  upon which you should use </a:t>
            </a:r>
            <a:r>
              <a:rPr lang="en-US" dirty="0" err="1" smtClean="0"/>
              <a:t>limbIK</a:t>
            </a:r>
            <a:r>
              <a:rPr lang="en-US" dirty="0" smtClean="0"/>
              <a:t> instead.</a:t>
            </a:r>
          </a:p>
          <a:p>
            <a:pPr lvl="1"/>
            <a:r>
              <a:rPr lang="en-US" dirty="0" smtClean="0"/>
              <a:t>It should be able to handle any amount of control handles beyond 4.</a:t>
            </a:r>
          </a:p>
          <a:p>
            <a:pPr lvl="1"/>
            <a:r>
              <a:rPr lang="en-US" dirty="0" smtClean="0"/>
              <a:t>It should not care where the limb is positioned or oriented in the world.</a:t>
            </a:r>
          </a:p>
          <a:p>
            <a:pPr lvl="1"/>
            <a:r>
              <a:rPr lang="en-US" dirty="0" smtClean="0"/>
              <a:t>It should setup a parent conditionally for a limb or serpent (</a:t>
            </a:r>
            <a:r>
              <a:rPr lang="en-US" dirty="0" err="1" smtClean="0"/>
              <a:t>CoM</a:t>
            </a:r>
            <a:r>
              <a:rPr lang="en-US" dirty="0" smtClean="0"/>
              <a:t> Root)</a:t>
            </a:r>
          </a:p>
          <a:p>
            <a:pPr lvl="1"/>
            <a:r>
              <a:rPr lang="en-US" dirty="0" smtClean="0"/>
              <a:t>It should query the user for amount of Controls, and parent type.</a:t>
            </a:r>
          </a:p>
          <a:p>
            <a:pPr lvl="1"/>
            <a:r>
              <a:rPr lang="en-US" dirty="0" smtClean="0"/>
              <a:t>Parent should have wave animatable parameters for Size, Speed, Length wired into the procedural wave system.</a:t>
            </a:r>
          </a:p>
          <a:p>
            <a:r>
              <a:rPr lang="en-US" dirty="0" smtClean="0"/>
              <a:t>Requirements from the user:</a:t>
            </a:r>
          </a:p>
          <a:p>
            <a:pPr lvl="1"/>
            <a:r>
              <a:rPr lang="en-US" dirty="0" smtClean="0"/>
              <a:t>Skeleton nodes need roughly evenly positioned from base to tip.</a:t>
            </a:r>
          </a:p>
          <a:p>
            <a:pPr lvl="1"/>
            <a:r>
              <a:rPr lang="en-US" dirty="0" smtClean="0"/>
              <a:t>Rotation also needs even distribution.</a:t>
            </a:r>
          </a:p>
        </p:txBody>
      </p:sp>
    </p:spTree>
    <p:extLst>
      <p:ext uri="{BB962C8B-B14F-4D97-AF65-F5344CB8AC3E}">
        <p14:creationId xmlns:p14="http://schemas.microsoft.com/office/powerpoint/2010/main" val="70243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and Curve creation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838" y="1927225"/>
            <a:ext cx="7722962" cy="4351338"/>
          </a:xfrm>
        </p:spPr>
      </p:pic>
      <p:sp>
        <p:nvSpPr>
          <p:cNvPr id="5" name="TextBox 4"/>
          <p:cNvSpPr txBox="1"/>
          <p:nvPr/>
        </p:nvSpPr>
        <p:spPr>
          <a:xfrm>
            <a:off x="952500" y="1927225"/>
            <a:ext cx="26783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Early Development:</a:t>
            </a:r>
          </a:p>
          <a:p>
            <a:r>
              <a:rPr lang="en-US" dirty="0" smtClean="0"/>
              <a:t>Algorithm complete for bone count, control count, distance and direction.  The evaluation is based on the first and last node.</a:t>
            </a:r>
          </a:p>
          <a:p>
            <a:endParaRPr lang="en-US" dirty="0"/>
          </a:p>
          <a:p>
            <a:r>
              <a:rPr lang="en-US" dirty="0" smtClean="0"/>
              <a:t>Here we have four controls evaluating correctly regardless of the bone count and limb length.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53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Integration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838" y="2066925"/>
            <a:ext cx="7722962" cy="4351338"/>
          </a:xfrm>
        </p:spPr>
      </p:pic>
      <p:sp>
        <p:nvSpPr>
          <p:cNvPr id="5" name="TextBox 4"/>
          <p:cNvSpPr txBox="1"/>
          <p:nvPr/>
        </p:nvSpPr>
        <p:spPr>
          <a:xfrm>
            <a:off x="838201" y="2066925"/>
            <a:ext cx="27926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Sinewave with animatable parameters integrated into the curve,  The controls are added as custom properties on the root control.</a:t>
            </a:r>
          </a:p>
          <a:p>
            <a:endParaRPr lang="en-US" dirty="0"/>
          </a:p>
          <a:p>
            <a:r>
              <a:rPr lang="en-US" dirty="0" smtClean="0"/>
              <a:t>It’s based on </a:t>
            </a:r>
            <a:r>
              <a:rPr lang="en-US" dirty="0" err="1" smtClean="0"/>
              <a:t>Motionbuilder</a:t>
            </a:r>
            <a:r>
              <a:rPr lang="en-US" dirty="0" smtClean="0"/>
              <a:t> system time,  which means you can scrub the timeline and plot the animation to your node chain.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19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514600" cy="1247775"/>
          </a:xfrm>
        </p:spPr>
        <p:txBody>
          <a:bodyPr/>
          <a:lstStyle/>
          <a:p>
            <a:r>
              <a:rPr lang="en-US" dirty="0" smtClean="0"/>
              <a:t>#</a:t>
            </a:r>
            <a:r>
              <a:rPr lang="en-US" dirty="0" err="1" smtClean="0"/>
              <a:t>lookAt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4625"/>
            <a:ext cx="82042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Needs: 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 GLUT or GLM </a:t>
            </a:r>
            <a:r>
              <a:rPr lang="en-US" dirty="0" err="1" smtClean="0"/>
              <a:t>lookAt</a:t>
            </a:r>
            <a:r>
              <a:rPr lang="en-US" dirty="0" smtClean="0"/>
              <a:t> style behavior in the </a:t>
            </a:r>
            <a:r>
              <a:rPr lang="en-US" dirty="0" err="1" smtClean="0"/>
              <a:t>FBBox</a:t>
            </a:r>
            <a:r>
              <a:rPr lang="en-US" dirty="0" smtClean="0"/>
              <a:t> library.</a:t>
            </a:r>
          </a:p>
          <a:p>
            <a:pPr lvl="1"/>
            <a:r>
              <a:rPr lang="en-US" dirty="0" smtClean="0"/>
              <a:t>A Lerp-able ‘up’ vector.</a:t>
            </a:r>
          </a:p>
          <a:p>
            <a:r>
              <a:rPr lang="en-US" dirty="0" smtClean="0"/>
              <a:t>Conditions:</a:t>
            </a:r>
          </a:p>
          <a:p>
            <a:pPr lvl="1"/>
            <a:r>
              <a:rPr lang="en-US" dirty="0" smtClean="0"/>
              <a:t>Version agnostic, (no compiled </a:t>
            </a:r>
            <a:r>
              <a:rPr lang="en-US" dirty="0" err="1" smtClean="0"/>
              <a:t>dll’s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 python evaluation per tic.</a:t>
            </a:r>
          </a:p>
          <a:p>
            <a:pPr lvl="1"/>
            <a:r>
              <a:rPr lang="en-US" dirty="0" smtClean="0"/>
              <a:t>Must use </a:t>
            </a:r>
            <a:r>
              <a:rPr lang="en-US" dirty="0" err="1" smtClean="0"/>
              <a:t>FBBox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Problems:</a:t>
            </a:r>
          </a:p>
          <a:p>
            <a:pPr lvl="1"/>
            <a:r>
              <a:rPr lang="en-US" dirty="0" smtClean="0"/>
              <a:t>No existing aim behavior in </a:t>
            </a:r>
            <a:r>
              <a:rPr lang="en-US" dirty="0" err="1" smtClean="0"/>
              <a:t>FBBox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matrix data type in </a:t>
            </a:r>
            <a:r>
              <a:rPr lang="en-US" dirty="0" err="1" smtClean="0"/>
              <a:t>FBBox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Quaternion data type in </a:t>
            </a:r>
            <a:r>
              <a:rPr lang="en-US" dirty="0" err="1" smtClean="0"/>
              <a:t>FBBox</a:t>
            </a:r>
            <a:r>
              <a:rPr lang="en-US" dirty="0" smtClean="0"/>
              <a:t>.</a:t>
            </a:r>
          </a:p>
          <a:p>
            <a:pPr lvl="1"/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900" y="522287"/>
            <a:ext cx="1666875" cy="5762625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9271000" y="2476500"/>
            <a:ext cx="1854200" cy="40132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5410200" y="4483100"/>
            <a:ext cx="3632200" cy="58420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66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48887"/>
            <a:ext cx="10515600" cy="572807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Why not just use the built in Aim constraint?</a:t>
            </a:r>
          </a:p>
          <a:p>
            <a:pPr lvl="1"/>
            <a:r>
              <a:rPr lang="en-US" dirty="0" smtClean="0"/>
              <a:t>Because it’s not macro-able and doesn’t cleanly integrate with </a:t>
            </a:r>
            <a:r>
              <a:rPr lang="en-US" dirty="0" err="1" smtClean="0"/>
              <a:t>FBBox</a:t>
            </a:r>
            <a:endParaRPr lang="en-US" dirty="0"/>
          </a:p>
          <a:p>
            <a:r>
              <a:rPr lang="en-US" dirty="0" smtClean="0"/>
              <a:t>Why use </a:t>
            </a:r>
            <a:r>
              <a:rPr lang="en-US" dirty="0" err="1" smtClean="0"/>
              <a:t>FBBox</a:t>
            </a:r>
            <a:r>
              <a:rPr lang="en-US" dirty="0" smtClean="0"/>
              <a:t>?:</a:t>
            </a:r>
          </a:p>
          <a:p>
            <a:pPr lvl="1"/>
            <a:r>
              <a:rPr lang="en-US" dirty="0" smtClean="0"/>
              <a:t>It’s built in;</a:t>
            </a:r>
          </a:p>
          <a:p>
            <a:pPr lvl="2"/>
            <a:r>
              <a:rPr lang="en-US" dirty="0" err="1" smtClean="0"/>
              <a:t>FBBox</a:t>
            </a:r>
            <a:r>
              <a:rPr lang="en-US" dirty="0" smtClean="0"/>
              <a:t> including all of it’s related classes and functions are built into the </a:t>
            </a:r>
            <a:r>
              <a:rPr lang="en-US" smtClean="0"/>
              <a:t>MB runtime.  </a:t>
            </a:r>
            <a:r>
              <a:rPr lang="en-US" dirty="0" smtClean="0"/>
              <a:t>It has a decent math lib on hand for numbers and vectors, with some extra bells and whistles to deal with time, ramps, and </a:t>
            </a:r>
            <a:r>
              <a:rPr lang="en-US" dirty="0" err="1" smtClean="0"/>
              <a:t>rng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It’s fast;</a:t>
            </a:r>
          </a:p>
          <a:p>
            <a:pPr lvl="2"/>
            <a:r>
              <a:rPr lang="en-US" dirty="0" err="1" smtClean="0"/>
              <a:t>Motionbuilder</a:t>
            </a:r>
            <a:r>
              <a:rPr lang="en-US" dirty="0" smtClean="0"/>
              <a:t> is legendary for threading.  In general it’s much faster than other DCC.  </a:t>
            </a:r>
            <a:r>
              <a:rPr lang="en-US" dirty="0" err="1" smtClean="0"/>
              <a:t>Motionbuilder</a:t>
            </a:r>
            <a:r>
              <a:rPr lang="en-US" dirty="0" smtClean="0"/>
              <a:t> was threading  for multi-processor workstations before the invention of multicore CPU’s.  </a:t>
            </a:r>
            <a:r>
              <a:rPr lang="en-US" dirty="0" err="1" smtClean="0"/>
              <a:t>FFBox</a:t>
            </a:r>
            <a:r>
              <a:rPr lang="en-US" dirty="0" smtClean="0"/>
              <a:t> benefits from running on it’s own threads as needed.</a:t>
            </a:r>
          </a:p>
          <a:p>
            <a:pPr lvl="1"/>
            <a:r>
              <a:rPr lang="en-US" dirty="0" smtClean="0"/>
              <a:t>It’s scriptable;</a:t>
            </a:r>
          </a:p>
          <a:p>
            <a:pPr lvl="2"/>
            <a:r>
              <a:rPr lang="en-US" dirty="0" smtClean="0"/>
              <a:t>It’s easy to script and setup with python and exposed via </a:t>
            </a:r>
            <a:r>
              <a:rPr lang="en-US" dirty="0" err="1" smtClean="0"/>
              <a:t>FBConstraint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smtClean="0"/>
              <a:t>It’s augmentable;</a:t>
            </a:r>
          </a:p>
          <a:p>
            <a:pPr lvl="2"/>
            <a:r>
              <a:rPr lang="en-US" dirty="0" smtClean="0"/>
              <a:t>You have the ability to extend and create your own </a:t>
            </a:r>
            <a:r>
              <a:rPr lang="en-US" dirty="0" err="1" smtClean="0"/>
              <a:t>FBBox</a:t>
            </a:r>
            <a:r>
              <a:rPr lang="en-US" dirty="0" smtClean="0"/>
              <a:t> datatypes in python (at the expense of speed) or </a:t>
            </a:r>
            <a:r>
              <a:rPr lang="en-US" dirty="0" err="1" smtClean="0"/>
              <a:t>cpp</a:t>
            </a:r>
            <a:r>
              <a:rPr lang="en-US" dirty="0" smtClean="0"/>
              <a:t> (at the expense of portability)  both of these fall outside our conditions but it should still be noted.</a:t>
            </a:r>
          </a:p>
          <a:p>
            <a:pPr lvl="1"/>
            <a:endParaRPr lang="en-US" dirty="0"/>
          </a:p>
          <a:p>
            <a:r>
              <a:rPr lang="en-US" dirty="0" smtClean="0"/>
              <a:t>HOWEVER..!!!!!!....</a:t>
            </a:r>
          </a:p>
        </p:txBody>
      </p:sp>
    </p:spTree>
    <p:extLst>
      <p:ext uri="{BB962C8B-B14F-4D97-AF65-F5344CB8AC3E}">
        <p14:creationId xmlns:p14="http://schemas.microsoft.com/office/powerpoint/2010/main" val="294127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061" y="936767"/>
            <a:ext cx="10515600" cy="4990812"/>
          </a:xfrm>
        </p:spPr>
        <p:txBody>
          <a:bodyPr>
            <a:normAutofit/>
          </a:bodyPr>
          <a:lstStyle/>
          <a:p>
            <a:endParaRPr lang="en-US" sz="3600" b="1" dirty="0" smtClean="0"/>
          </a:p>
          <a:p>
            <a:r>
              <a:rPr lang="en-US" sz="3600" b="1" dirty="0" smtClean="0"/>
              <a:t>NO MATRIX DATA TYPE</a:t>
            </a:r>
          </a:p>
          <a:p>
            <a:r>
              <a:rPr lang="en-US" sz="3600" b="1" dirty="0" smtClean="0"/>
              <a:t>AND </a:t>
            </a:r>
          </a:p>
          <a:p>
            <a:r>
              <a:rPr lang="en-US" sz="3600" b="1" dirty="0" smtClean="0"/>
              <a:t>NO QUATERNION DATA TYPE</a:t>
            </a:r>
          </a:p>
          <a:p>
            <a:r>
              <a:rPr lang="en-US" sz="3600" b="1" dirty="0" smtClean="0"/>
              <a:t>FROM THE FBSDK</a:t>
            </a:r>
            <a:endParaRPr lang="en-US" sz="3600" b="1" dirty="0"/>
          </a:p>
          <a:p>
            <a:endParaRPr lang="en-US" sz="3600" b="1" dirty="0" smtClean="0"/>
          </a:p>
          <a:p>
            <a:r>
              <a:rPr lang="en-US" sz="3600" b="1" dirty="0" smtClean="0"/>
              <a:t>WTF!!!</a:t>
            </a:r>
            <a:endParaRPr lang="en-US" sz="3600" b="1" dirty="0"/>
          </a:p>
        </p:txBody>
      </p:sp>
      <p:pic>
        <p:nvPicPr>
          <p:cNvPr id="1026" name="Picture 2" descr="High Quality Picard WTF face Blank Meme Templa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6117" y="820407"/>
            <a:ext cx="4832234" cy="4832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97774" y="6118167"/>
            <a:ext cx="10119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Which means we can’t use the well known GLUT/GLM </a:t>
            </a:r>
            <a:r>
              <a:rPr lang="en-US" dirty="0" err="1" smtClean="0"/>
              <a:t>LookAt</a:t>
            </a:r>
            <a:r>
              <a:rPr lang="en-US" dirty="0" smtClean="0"/>
              <a:t> implementations without some </a:t>
            </a:r>
            <a:r>
              <a:rPr lang="en-US" dirty="0" err="1" smtClean="0"/>
              <a:t>smert</a:t>
            </a:r>
            <a:r>
              <a:rPr lang="en-US" dirty="0" smtClean="0"/>
              <a:t> hacks.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088" y="4720157"/>
            <a:ext cx="2838450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33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813</TotalTime>
  <Words>859</Words>
  <Application>Microsoft Office PowerPoint</Application>
  <PresentationFormat>Widescreen</PresentationFormat>
  <Paragraphs>91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NURB Limb</vt:lpstr>
      <vt:lpstr>Why:</vt:lpstr>
      <vt:lpstr>The Prototype:</vt:lpstr>
      <vt:lpstr>The Plan:</vt:lpstr>
      <vt:lpstr>Control and Curve creation</vt:lpstr>
      <vt:lpstr>Procedural Integration</vt:lpstr>
      <vt:lpstr>#lookAt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#toEulerAngle</vt:lpstr>
      <vt:lpstr>PowerPoint Presentation</vt:lpstr>
      <vt:lpstr>PowerPoint Presentation</vt:lpstr>
      <vt:lpstr>PowerPoint Presentation</vt:lpstr>
    </vt:vector>
  </TitlesOfParts>
  <Company>Ubisoft Entertainment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NURB Limb</dc:title>
  <dc:creator>Benjamin Fator</dc:creator>
  <cp:lastModifiedBy>Benjamin Fator</cp:lastModifiedBy>
  <cp:revision>35</cp:revision>
  <dcterms:created xsi:type="dcterms:W3CDTF">2018-08-20T07:19:08Z</dcterms:created>
  <dcterms:modified xsi:type="dcterms:W3CDTF">2018-08-21T13:35:38Z</dcterms:modified>
</cp:coreProperties>
</file>

<file path=docProps/thumbnail.jpeg>
</file>